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sldIdLst>
    <p:sldId id="256" r:id="rId2"/>
  </p:sldIdLst>
  <p:sldSz cx="13679488" cy="15840075"/>
  <p:notesSz cx="6858000" cy="9144000"/>
  <p:defaultTextStyle>
    <a:defPPr>
      <a:defRPr lang="en-US"/>
    </a:defPPr>
    <a:lvl1pPr marL="0" algn="l" defTabSz="1011418" rtl="0" eaLnBrk="1" latinLnBrk="0" hangingPunct="1">
      <a:defRPr sz="1991" kern="1200">
        <a:solidFill>
          <a:schemeClr val="tx1"/>
        </a:solidFill>
        <a:latin typeface="+mn-lt"/>
        <a:ea typeface="+mn-ea"/>
        <a:cs typeface="+mn-cs"/>
      </a:defRPr>
    </a:lvl1pPr>
    <a:lvl2pPr marL="505709" algn="l" defTabSz="1011418" rtl="0" eaLnBrk="1" latinLnBrk="0" hangingPunct="1">
      <a:defRPr sz="1991" kern="1200">
        <a:solidFill>
          <a:schemeClr val="tx1"/>
        </a:solidFill>
        <a:latin typeface="+mn-lt"/>
        <a:ea typeface="+mn-ea"/>
        <a:cs typeface="+mn-cs"/>
      </a:defRPr>
    </a:lvl2pPr>
    <a:lvl3pPr marL="1011418" algn="l" defTabSz="1011418" rtl="0" eaLnBrk="1" latinLnBrk="0" hangingPunct="1">
      <a:defRPr sz="1991" kern="1200">
        <a:solidFill>
          <a:schemeClr val="tx1"/>
        </a:solidFill>
        <a:latin typeface="+mn-lt"/>
        <a:ea typeface="+mn-ea"/>
        <a:cs typeface="+mn-cs"/>
      </a:defRPr>
    </a:lvl3pPr>
    <a:lvl4pPr marL="1517127" algn="l" defTabSz="1011418" rtl="0" eaLnBrk="1" latinLnBrk="0" hangingPunct="1">
      <a:defRPr sz="1991" kern="1200">
        <a:solidFill>
          <a:schemeClr val="tx1"/>
        </a:solidFill>
        <a:latin typeface="+mn-lt"/>
        <a:ea typeface="+mn-ea"/>
        <a:cs typeface="+mn-cs"/>
      </a:defRPr>
    </a:lvl4pPr>
    <a:lvl5pPr marL="2022836" algn="l" defTabSz="1011418" rtl="0" eaLnBrk="1" latinLnBrk="0" hangingPunct="1">
      <a:defRPr sz="1991" kern="1200">
        <a:solidFill>
          <a:schemeClr val="tx1"/>
        </a:solidFill>
        <a:latin typeface="+mn-lt"/>
        <a:ea typeface="+mn-ea"/>
        <a:cs typeface="+mn-cs"/>
      </a:defRPr>
    </a:lvl5pPr>
    <a:lvl6pPr marL="2528545" algn="l" defTabSz="1011418" rtl="0" eaLnBrk="1" latinLnBrk="0" hangingPunct="1">
      <a:defRPr sz="1991" kern="1200">
        <a:solidFill>
          <a:schemeClr val="tx1"/>
        </a:solidFill>
        <a:latin typeface="+mn-lt"/>
        <a:ea typeface="+mn-ea"/>
        <a:cs typeface="+mn-cs"/>
      </a:defRPr>
    </a:lvl6pPr>
    <a:lvl7pPr marL="3034254" algn="l" defTabSz="1011418" rtl="0" eaLnBrk="1" latinLnBrk="0" hangingPunct="1">
      <a:defRPr sz="1991" kern="1200">
        <a:solidFill>
          <a:schemeClr val="tx1"/>
        </a:solidFill>
        <a:latin typeface="+mn-lt"/>
        <a:ea typeface="+mn-ea"/>
        <a:cs typeface="+mn-cs"/>
      </a:defRPr>
    </a:lvl7pPr>
    <a:lvl8pPr marL="3539962" algn="l" defTabSz="1011418" rtl="0" eaLnBrk="1" latinLnBrk="0" hangingPunct="1">
      <a:defRPr sz="1991" kern="1200">
        <a:solidFill>
          <a:schemeClr val="tx1"/>
        </a:solidFill>
        <a:latin typeface="+mn-lt"/>
        <a:ea typeface="+mn-ea"/>
        <a:cs typeface="+mn-cs"/>
      </a:defRPr>
    </a:lvl8pPr>
    <a:lvl9pPr marL="4045671" algn="l" defTabSz="1011418" rtl="0" eaLnBrk="1" latinLnBrk="0" hangingPunct="1">
      <a:defRPr sz="199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992" userDrawn="1">
          <p15:clr>
            <a:srgbClr val="A4A3A4"/>
          </p15:clr>
        </p15:guide>
        <p15:guide id="2" pos="43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7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860" y="108"/>
      </p:cViewPr>
      <p:guideLst>
        <p:guide orient="horz" pos="4992"/>
        <p:guide pos="43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5962" y="2592347"/>
            <a:ext cx="11627565" cy="5514693"/>
          </a:xfrm>
        </p:spPr>
        <p:txBody>
          <a:bodyPr anchor="b"/>
          <a:lstStyle>
            <a:lvl1pPr algn="ctr">
              <a:defRPr sz="8976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936" y="8319707"/>
            <a:ext cx="10259616" cy="3824350"/>
          </a:xfrm>
        </p:spPr>
        <p:txBody>
          <a:bodyPr/>
          <a:lstStyle>
            <a:lvl1pPr marL="0" indent="0" algn="ctr">
              <a:buNone/>
              <a:defRPr sz="3590"/>
            </a:lvl1pPr>
            <a:lvl2pPr marL="683971" indent="0" algn="ctr">
              <a:buNone/>
              <a:defRPr sz="2992"/>
            </a:lvl2pPr>
            <a:lvl3pPr marL="1367942" indent="0" algn="ctr">
              <a:buNone/>
              <a:defRPr sz="2693"/>
            </a:lvl3pPr>
            <a:lvl4pPr marL="2051914" indent="0" algn="ctr">
              <a:buNone/>
              <a:defRPr sz="2394"/>
            </a:lvl4pPr>
            <a:lvl5pPr marL="2735885" indent="0" algn="ctr">
              <a:buNone/>
              <a:defRPr sz="2394"/>
            </a:lvl5pPr>
            <a:lvl6pPr marL="3419856" indent="0" algn="ctr">
              <a:buNone/>
              <a:defRPr sz="2394"/>
            </a:lvl6pPr>
            <a:lvl7pPr marL="4103827" indent="0" algn="ctr">
              <a:buNone/>
              <a:defRPr sz="2394"/>
            </a:lvl7pPr>
            <a:lvl8pPr marL="4787798" indent="0" algn="ctr">
              <a:buNone/>
              <a:defRPr sz="2394"/>
            </a:lvl8pPr>
            <a:lvl9pPr marL="5471770" indent="0" algn="ctr">
              <a:buNone/>
              <a:defRPr sz="2394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04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72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89384" y="843338"/>
            <a:ext cx="2949640" cy="1342373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0466" y="843338"/>
            <a:ext cx="8677925" cy="1342373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0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20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341" y="3949023"/>
            <a:ext cx="11798558" cy="6589030"/>
          </a:xfrm>
        </p:spPr>
        <p:txBody>
          <a:bodyPr anchor="b"/>
          <a:lstStyle>
            <a:lvl1pPr>
              <a:defRPr sz="8976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341" y="10600388"/>
            <a:ext cx="11798558" cy="3465015"/>
          </a:xfrm>
        </p:spPr>
        <p:txBody>
          <a:bodyPr/>
          <a:lstStyle>
            <a:lvl1pPr marL="0" indent="0">
              <a:buNone/>
              <a:defRPr sz="3590">
                <a:solidFill>
                  <a:schemeClr val="tx1"/>
                </a:solidFill>
              </a:defRPr>
            </a:lvl1pPr>
            <a:lvl2pPr marL="683971" indent="0">
              <a:buNone/>
              <a:defRPr sz="2992">
                <a:solidFill>
                  <a:schemeClr val="tx1">
                    <a:tint val="75000"/>
                  </a:schemeClr>
                </a:solidFill>
              </a:defRPr>
            </a:lvl2pPr>
            <a:lvl3pPr marL="1367942" indent="0">
              <a:buNone/>
              <a:defRPr sz="2693">
                <a:solidFill>
                  <a:schemeClr val="tx1">
                    <a:tint val="75000"/>
                  </a:schemeClr>
                </a:solidFill>
              </a:defRPr>
            </a:lvl3pPr>
            <a:lvl4pPr marL="2051914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4pPr>
            <a:lvl5pPr marL="2735885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5pPr>
            <a:lvl6pPr marL="3419856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6pPr>
            <a:lvl7pPr marL="4103827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7pPr>
            <a:lvl8pPr marL="4787798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8pPr>
            <a:lvl9pPr marL="5471770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7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0465" y="4216687"/>
            <a:ext cx="5813782" cy="1005038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5241" y="4216687"/>
            <a:ext cx="5813782" cy="1005038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02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247" y="843341"/>
            <a:ext cx="11798558" cy="306168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248" y="3883019"/>
            <a:ext cx="5787064" cy="1903008"/>
          </a:xfrm>
        </p:spPr>
        <p:txBody>
          <a:bodyPr anchor="b"/>
          <a:lstStyle>
            <a:lvl1pPr marL="0" indent="0">
              <a:buNone/>
              <a:defRPr sz="3590" b="1"/>
            </a:lvl1pPr>
            <a:lvl2pPr marL="683971" indent="0">
              <a:buNone/>
              <a:defRPr sz="2992" b="1"/>
            </a:lvl2pPr>
            <a:lvl3pPr marL="1367942" indent="0">
              <a:buNone/>
              <a:defRPr sz="2693" b="1"/>
            </a:lvl3pPr>
            <a:lvl4pPr marL="2051914" indent="0">
              <a:buNone/>
              <a:defRPr sz="2394" b="1"/>
            </a:lvl4pPr>
            <a:lvl5pPr marL="2735885" indent="0">
              <a:buNone/>
              <a:defRPr sz="2394" b="1"/>
            </a:lvl5pPr>
            <a:lvl6pPr marL="3419856" indent="0">
              <a:buNone/>
              <a:defRPr sz="2394" b="1"/>
            </a:lvl6pPr>
            <a:lvl7pPr marL="4103827" indent="0">
              <a:buNone/>
              <a:defRPr sz="2394" b="1"/>
            </a:lvl7pPr>
            <a:lvl8pPr marL="4787798" indent="0">
              <a:buNone/>
              <a:defRPr sz="2394" b="1"/>
            </a:lvl8pPr>
            <a:lvl9pPr marL="5471770" indent="0">
              <a:buNone/>
              <a:defRPr sz="2394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2248" y="5786027"/>
            <a:ext cx="5787064" cy="85103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25242" y="3883019"/>
            <a:ext cx="5815564" cy="1903008"/>
          </a:xfrm>
        </p:spPr>
        <p:txBody>
          <a:bodyPr anchor="b"/>
          <a:lstStyle>
            <a:lvl1pPr marL="0" indent="0">
              <a:buNone/>
              <a:defRPr sz="3590" b="1"/>
            </a:lvl1pPr>
            <a:lvl2pPr marL="683971" indent="0">
              <a:buNone/>
              <a:defRPr sz="2992" b="1"/>
            </a:lvl2pPr>
            <a:lvl3pPr marL="1367942" indent="0">
              <a:buNone/>
              <a:defRPr sz="2693" b="1"/>
            </a:lvl3pPr>
            <a:lvl4pPr marL="2051914" indent="0">
              <a:buNone/>
              <a:defRPr sz="2394" b="1"/>
            </a:lvl4pPr>
            <a:lvl5pPr marL="2735885" indent="0">
              <a:buNone/>
              <a:defRPr sz="2394" b="1"/>
            </a:lvl5pPr>
            <a:lvl6pPr marL="3419856" indent="0">
              <a:buNone/>
              <a:defRPr sz="2394" b="1"/>
            </a:lvl6pPr>
            <a:lvl7pPr marL="4103827" indent="0">
              <a:buNone/>
              <a:defRPr sz="2394" b="1"/>
            </a:lvl7pPr>
            <a:lvl8pPr marL="4787798" indent="0">
              <a:buNone/>
              <a:defRPr sz="2394" b="1"/>
            </a:lvl8pPr>
            <a:lvl9pPr marL="5471770" indent="0">
              <a:buNone/>
              <a:defRPr sz="2394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25242" y="5786027"/>
            <a:ext cx="5815564" cy="85103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47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23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35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247" y="1056005"/>
            <a:ext cx="4411991" cy="3696018"/>
          </a:xfrm>
        </p:spPr>
        <p:txBody>
          <a:bodyPr anchor="b"/>
          <a:lstStyle>
            <a:lvl1pPr>
              <a:defRPr sz="4787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5564" y="2280681"/>
            <a:ext cx="6925241" cy="11256720"/>
          </a:xfrm>
        </p:spPr>
        <p:txBody>
          <a:bodyPr/>
          <a:lstStyle>
            <a:lvl1pPr>
              <a:defRPr sz="4787"/>
            </a:lvl1pPr>
            <a:lvl2pPr>
              <a:defRPr sz="4189"/>
            </a:lvl2pPr>
            <a:lvl3pPr>
              <a:defRPr sz="3590"/>
            </a:lvl3pPr>
            <a:lvl4pPr>
              <a:defRPr sz="2992"/>
            </a:lvl4pPr>
            <a:lvl5pPr>
              <a:defRPr sz="2992"/>
            </a:lvl5pPr>
            <a:lvl6pPr>
              <a:defRPr sz="2992"/>
            </a:lvl6pPr>
            <a:lvl7pPr>
              <a:defRPr sz="2992"/>
            </a:lvl7pPr>
            <a:lvl8pPr>
              <a:defRPr sz="2992"/>
            </a:lvl8pPr>
            <a:lvl9pPr>
              <a:defRPr sz="2992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2247" y="4752022"/>
            <a:ext cx="4411991" cy="8803710"/>
          </a:xfrm>
        </p:spPr>
        <p:txBody>
          <a:bodyPr/>
          <a:lstStyle>
            <a:lvl1pPr marL="0" indent="0">
              <a:buNone/>
              <a:defRPr sz="2394"/>
            </a:lvl1pPr>
            <a:lvl2pPr marL="683971" indent="0">
              <a:buNone/>
              <a:defRPr sz="2094"/>
            </a:lvl2pPr>
            <a:lvl3pPr marL="1367942" indent="0">
              <a:buNone/>
              <a:defRPr sz="1795"/>
            </a:lvl3pPr>
            <a:lvl4pPr marL="2051914" indent="0">
              <a:buNone/>
              <a:defRPr sz="1496"/>
            </a:lvl4pPr>
            <a:lvl5pPr marL="2735885" indent="0">
              <a:buNone/>
              <a:defRPr sz="1496"/>
            </a:lvl5pPr>
            <a:lvl6pPr marL="3419856" indent="0">
              <a:buNone/>
              <a:defRPr sz="1496"/>
            </a:lvl6pPr>
            <a:lvl7pPr marL="4103827" indent="0">
              <a:buNone/>
              <a:defRPr sz="1496"/>
            </a:lvl7pPr>
            <a:lvl8pPr marL="4787798" indent="0">
              <a:buNone/>
              <a:defRPr sz="1496"/>
            </a:lvl8pPr>
            <a:lvl9pPr marL="5471770" indent="0">
              <a:buNone/>
              <a:defRPr sz="1496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7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247" y="1056005"/>
            <a:ext cx="4411991" cy="3696018"/>
          </a:xfrm>
        </p:spPr>
        <p:txBody>
          <a:bodyPr anchor="b"/>
          <a:lstStyle>
            <a:lvl1pPr>
              <a:defRPr sz="4787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15564" y="2280681"/>
            <a:ext cx="6925241" cy="11256720"/>
          </a:xfrm>
        </p:spPr>
        <p:txBody>
          <a:bodyPr anchor="t"/>
          <a:lstStyle>
            <a:lvl1pPr marL="0" indent="0">
              <a:buNone/>
              <a:defRPr sz="4787"/>
            </a:lvl1pPr>
            <a:lvl2pPr marL="683971" indent="0">
              <a:buNone/>
              <a:defRPr sz="4189"/>
            </a:lvl2pPr>
            <a:lvl3pPr marL="1367942" indent="0">
              <a:buNone/>
              <a:defRPr sz="3590"/>
            </a:lvl3pPr>
            <a:lvl4pPr marL="2051914" indent="0">
              <a:buNone/>
              <a:defRPr sz="2992"/>
            </a:lvl4pPr>
            <a:lvl5pPr marL="2735885" indent="0">
              <a:buNone/>
              <a:defRPr sz="2992"/>
            </a:lvl5pPr>
            <a:lvl6pPr marL="3419856" indent="0">
              <a:buNone/>
              <a:defRPr sz="2992"/>
            </a:lvl6pPr>
            <a:lvl7pPr marL="4103827" indent="0">
              <a:buNone/>
              <a:defRPr sz="2992"/>
            </a:lvl7pPr>
            <a:lvl8pPr marL="4787798" indent="0">
              <a:buNone/>
              <a:defRPr sz="2992"/>
            </a:lvl8pPr>
            <a:lvl9pPr marL="5471770" indent="0">
              <a:buNone/>
              <a:defRPr sz="2992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2247" y="4752022"/>
            <a:ext cx="4411991" cy="8803710"/>
          </a:xfrm>
        </p:spPr>
        <p:txBody>
          <a:bodyPr/>
          <a:lstStyle>
            <a:lvl1pPr marL="0" indent="0">
              <a:buNone/>
              <a:defRPr sz="2394"/>
            </a:lvl1pPr>
            <a:lvl2pPr marL="683971" indent="0">
              <a:buNone/>
              <a:defRPr sz="2094"/>
            </a:lvl2pPr>
            <a:lvl3pPr marL="1367942" indent="0">
              <a:buNone/>
              <a:defRPr sz="1795"/>
            </a:lvl3pPr>
            <a:lvl4pPr marL="2051914" indent="0">
              <a:buNone/>
              <a:defRPr sz="1496"/>
            </a:lvl4pPr>
            <a:lvl5pPr marL="2735885" indent="0">
              <a:buNone/>
              <a:defRPr sz="1496"/>
            </a:lvl5pPr>
            <a:lvl6pPr marL="3419856" indent="0">
              <a:buNone/>
              <a:defRPr sz="1496"/>
            </a:lvl6pPr>
            <a:lvl7pPr marL="4103827" indent="0">
              <a:buNone/>
              <a:defRPr sz="1496"/>
            </a:lvl7pPr>
            <a:lvl8pPr marL="4787798" indent="0">
              <a:buNone/>
              <a:defRPr sz="1496"/>
            </a:lvl8pPr>
            <a:lvl9pPr marL="5471770" indent="0">
              <a:buNone/>
              <a:defRPr sz="1496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05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0465" y="843341"/>
            <a:ext cx="11798558" cy="3061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0465" y="4216687"/>
            <a:ext cx="11798558" cy="10050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0465" y="14681406"/>
            <a:ext cx="3077885" cy="843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50217-8756-4934-84A4-FBA78951CD4E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31331" y="14681406"/>
            <a:ext cx="4616827" cy="843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61138" y="14681406"/>
            <a:ext cx="3077885" cy="843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72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xStyles>
    <p:titleStyle>
      <a:lvl1pPr algn="l" defTabSz="1367942" rtl="0" eaLnBrk="1" latinLnBrk="0" hangingPunct="1">
        <a:lnSpc>
          <a:spcPct val="90000"/>
        </a:lnSpc>
        <a:spcBef>
          <a:spcPct val="0"/>
        </a:spcBef>
        <a:buNone/>
        <a:defRPr sz="658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1986" indent="-341986" algn="l" defTabSz="1367942" rtl="0" eaLnBrk="1" latinLnBrk="0" hangingPunct="1">
        <a:lnSpc>
          <a:spcPct val="90000"/>
        </a:lnSpc>
        <a:spcBef>
          <a:spcPts val="1496"/>
        </a:spcBef>
        <a:buFont typeface="Arial" panose="020B0604020202020204" pitchFamily="34" charset="0"/>
        <a:buChar char="•"/>
        <a:defRPr sz="4189" kern="1200">
          <a:solidFill>
            <a:schemeClr val="tx1"/>
          </a:solidFill>
          <a:latin typeface="+mn-lt"/>
          <a:ea typeface="+mn-ea"/>
          <a:cs typeface="+mn-cs"/>
        </a:defRPr>
      </a:lvl1pPr>
      <a:lvl2pPr marL="1025957" indent="-341986" algn="l" defTabSz="1367942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3590" kern="1200">
          <a:solidFill>
            <a:schemeClr val="tx1"/>
          </a:solidFill>
          <a:latin typeface="+mn-lt"/>
          <a:ea typeface="+mn-ea"/>
          <a:cs typeface="+mn-cs"/>
        </a:defRPr>
      </a:lvl2pPr>
      <a:lvl3pPr marL="1709928" indent="-341986" algn="l" defTabSz="1367942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992" kern="1200">
          <a:solidFill>
            <a:schemeClr val="tx1"/>
          </a:solidFill>
          <a:latin typeface="+mn-lt"/>
          <a:ea typeface="+mn-ea"/>
          <a:cs typeface="+mn-cs"/>
        </a:defRPr>
      </a:lvl3pPr>
      <a:lvl4pPr marL="2393899" indent="-341986" algn="l" defTabSz="1367942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693" kern="1200">
          <a:solidFill>
            <a:schemeClr val="tx1"/>
          </a:solidFill>
          <a:latin typeface="+mn-lt"/>
          <a:ea typeface="+mn-ea"/>
          <a:cs typeface="+mn-cs"/>
        </a:defRPr>
      </a:lvl4pPr>
      <a:lvl5pPr marL="3077870" indent="-341986" algn="l" defTabSz="1367942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693" kern="1200">
          <a:solidFill>
            <a:schemeClr val="tx1"/>
          </a:solidFill>
          <a:latin typeface="+mn-lt"/>
          <a:ea typeface="+mn-ea"/>
          <a:cs typeface="+mn-cs"/>
        </a:defRPr>
      </a:lvl5pPr>
      <a:lvl6pPr marL="3761842" indent="-341986" algn="l" defTabSz="1367942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693" kern="1200">
          <a:solidFill>
            <a:schemeClr val="tx1"/>
          </a:solidFill>
          <a:latin typeface="+mn-lt"/>
          <a:ea typeface="+mn-ea"/>
          <a:cs typeface="+mn-cs"/>
        </a:defRPr>
      </a:lvl6pPr>
      <a:lvl7pPr marL="4445813" indent="-341986" algn="l" defTabSz="1367942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693" kern="1200">
          <a:solidFill>
            <a:schemeClr val="tx1"/>
          </a:solidFill>
          <a:latin typeface="+mn-lt"/>
          <a:ea typeface="+mn-ea"/>
          <a:cs typeface="+mn-cs"/>
        </a:defRPr>
      </a:lvl7pPr>
      <a:lvl8pPr marL="5129784" indent="-341986" algn="l" defTabSz="1367942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693" kern="1200">
          <a:solidFill>
            <a:schemeClr val="tx1"/>
          </a:solidFill>
          <a:latin typeface="+mn-lt"/>
          <a:ea typeface="+mn-ea"/>
          <a:cs typeface="+mn-cs"/>
        </a:defRPr>
      </a:lvl8pPr>
      <a:lvl9pPr marL="5813755" indent="-341986" algn="l" defTabSz="1367942" rtl="0" eaLnBrk="1" latinLnBrk="0" hangingPunct="1">
        <a:lnSpc>
          <a:spcPct val="90000"/>
        </a:lnSpc>
        <a:spcBef>
          <a:spcPts val="748"/>
        </a:spcBef>
        <a:buFont typeface="Arial" panose="020B0604020202020204" pitchFamily="34" charset="0"/>
        <a:buChar char="•"/>
        <a:defRPr sz="269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67942" rtl="0" eaLnBrk="1" latinLnBrk="0" hangingPunct="1">
        <a:defRPr sz="2693" kern="1200">
          <a:solidFill>
            <a:schemeClr val="tx1"/>
          </a:solidFill>
          <a:latin typeface="+mn-lt"/>
          <a:ea typeface="+mn-ea"/>
          <a:cs typeface="+mn-cs"/>
        </a:defRPr>
      </a:lvl1pPr>
      <a:lvl2pPr marL="683971" algn="l" defTabSz="1367942" rtl="0" eaLnBrk="1" latinLnBrk="0" hangingPunct="1">
        <a:defRPr sz="2693" kern="1200">
          <a:solidFill>
            <a:schemeClr val="tx1"/>
          </a:solidFill>
          <a:latin typeface="+mn-lt"/>
          <a:ea typeface="+mn-ea"/>
          <a:cs typeface="+mn-cs"/>
        </a:defRPr>
      </a:lvl2pPr>
      <a:lvl3pPr marL="1367942" algn="l" defTabSz="1367942" rtl="0" eaLnBrk="1" latinLnBrk="0" hangingPunct="1">
        <a:defRPr sz="2693" kern="1200">
          <a:solidFill>
            <a:schemeClr val="tx1"/>
          </a:solidFill>
          <a:latin typeface="+mn-lt"/>
          <a:ea typeface="+mn-ea"/>
          <a:cs typeface="+mn-cs"/>
        </a:defRPr>
      </a:lvl3pPr>
      <a:lvl4pPr marL="2051914" algn="l" defTabSz="1367942" rtl="0" eaLnBrk="1" latinLnBrk="0" hangingPunct="1">
        <a:defRPr sz="2693" kern="1200">
          <a:solidFill>
            <a:schemeClr val="tx1"/>
          </a:solidFill>
          <a:latin typeface="+mn-lt"/>
          <a:ea typeface="+mn-ea"/>
          <a:cs typeface="+mn-cs"/>
        </a:defRPr>
      </a:lvl4pPr>
      <a:lvl5pPr marL="2735885" algn="l" defTabSz="1367942" rtl="0" eaLnBrk="1" latinLnBrk="0" hangingPunct="1">
        <a:defRPr sz="2693" kern="1200">
          <a:solidFill>
            <a:schemeClr val="tx1"/>
          </a:solidFill>
          <a:latin typeface="+mn-lt"/>
          <a:ea typeface="+mn-ea"/>
          <a:cs typeface="+mn-cs"/>
        </a:defRPr>
      </a:lvl5pPr>
      <a:lvl6pPr marL="3419856" algn="l" defTabSz="1367942" rtl="0" eaLnBrk="1" latinLnBrk="0" hangingPunct="1">
        <a:defRPr sz="2693" kern="1200">
          <a:solidFill>
            <a:schemeClr val="tx1"/>
          </a:solidFill>
          <a:latin typeface="+mn-lt"/>
          <a:ea typeface="+mn-ea"/>
          <a:cs typeface="+mn-cs"/>
        </a:defRPr>
      </a:lvl6pPr>
      <a:lvl7pPr marL="4103827" algn="l" defTabSz="1367942" rtl="0" eaLnBrk="1" latinLnBrk="0" hangingPunct="1">
        <a:defRPr sz="2693" kern="1200">
          <a:solidFill>
            <a:schemeClr val="tx1"/>
          </a:solidFill>
          <a:latin typeface="+mn-lt"/>
          <a:ea typeface="+mn-ea"/>
          <a:cs typeface="+mn-cs"/>
        </a:defRPr>
      </a:lvl7pPr>
      <a:lvl8pPr marL="4787798" algn="l" defTabSz="1367942" rtl="0" eaLnBrk="1" latinLnBrk="0" hangingPunct="1">
        <a:defRPr sz="2693" kern="1200">
          <a:solidFill>
            <a:schemeClr val="tx1"/>
          </a:solidFill>
          <a:latin typeface="+mn-lt"/>
          <a:ea typeface="+mn-ea"/>
          <a:cs typeface="+mn-cs"/>
        </a:defRPr>
      </a:lvl8pPr>
      <a:lvl9pPr marL="5471770" algn="l" defTabSz="1367942" rtl="0" eaLnBrk="1" latinLnBrk="0" hangingPunct="1">
        <a:defRPr sz="26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879" y="13981774"/>
            <a:ext cx="1879200" cy="187920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1879" y="9927969"/>
            <a:ext cx="1879200" cy="187920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1879" y="7930487"/>
            <a:ext cx="1879200" cy="1879200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 rotWithShape="1">
          <a:blip r:embed="rId5"/>
          <a:srcRect t="9534"/>
          <a:stretch/>
        </p:blipFill>
        <p:spPr>
          <a:xfrm>
            <a:off x="11341879" y="11927180"/>
            <a:ext cx="1879200" cy="18792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1879" y="0"/>
            <a:ext cx="1879200" cy="18792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1879" y="3992115"/>
            <a:ext cx="1879200" cy="18792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41879" y="1997482"/>
            <a:ext cx="1879200" cy="18792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41879" y="6026509"/>
            <a:ext cx="1879200" cy="187920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72" y="0"/>
            <a:ext cx="10596648" cy="7907307"/>
          </a:xfrm>
          <a:prstGeom prst="rect">
            <a:avLst/>
          </a:prstGeom>
        </p:spPr>
      </p:pic>
      <p:pic>
        <p:nvPicPr>
          <p:cNvPr id="50" name="图片 49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72" y="7932693"/>
            <a:ext cx="10596648" cy="7907307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017445" y="2537544"/>
            <a:ext cx="617759" cy="64283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48065" y="3508760"/>
            <a:ext cx="649588" cy="63385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438864" y="855774"/>
            <a:ext cx="1035541" cy="108541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326325" y="6307251"/>
            <a:ext cx="942936" cy="88452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995126" y="10465329"/>
            <a:ext cx="617759" cy="64283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25746" y="11436545"/>
            <a:ext cx="649588" cy="63385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416545" y="8783559"/>
            <a:ext cx="1035541" cy="108541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304006" y="14235036"/>
            <a:ext cx="942936" cy="88452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40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490</TotalTime>
  <Words>0</Words>
  <Application>Microsoft Office PowerPoint</Application>
  <PresentationFormat>自定义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宋体</vt:lpstr>
      <vt:lpstr>Arial</vt:lpstr>
      <vt:lpstr>Calibri</vt:lpstr>
      <vt:lpstr>Calibri Light</vt:lpstr>
      <vt:lpstr>Office Theme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Qilin  Sun</dc:creator>
  <cp:lastModifiedBy>Microsoft 帐户</cp:lastModifiedBy>
  <cp:revision>78</cp:revision>
  <dcterms:created xsi:type="dcterms:W3CDTF">2018-05-26T22:15:16Z</dcterms:created>
  <dcterms:modified xsi:type="dcterms:W3CDTF">2021-01-27T19:36:47Z</dcterms:modified>
</cp:coreProperties>
</file>